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1BD73-BEA5-4F50-BB48-9D297D5ED64D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2826D-3963-4A49-ABF0-20ADE84F1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https://www.youtube.com/watch?v=VrXht2h4BrU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2826D-3963-4A49-ABF0-20ADE84F1D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28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1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4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8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5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5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0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65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8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5203A-E0C4-44A3-84B8-53B36A111DF7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55388-640B-4F9D-96DC-09F73277B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6"/>
          <a:stretch/>
        </p:blipFill>
        <p:spPr bwMode="auto">
          <a:xfrm>
            <a:off x="0" y="-1"/>
            <a:ext cx="9154048" cy="68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104" y="457200"/>
            <a:ext cx="7772400" cy="1470025"/>
          </a:xfrm>
        </p:spPr>
        <p:txBody>
          <a:bodyPr/>
          <a:lstStyle/>
          <a:p>
            <a:r>
              <a:rPr lang="en-US" dirty="0" smtClean="0"/>
              <a:t>Japanese Internment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974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52573" y="2514600"/>
            <a:ext cx="4191000" cy="32004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Internment</a:t>
            </a:r>
            <a:r>
              <a:rPr lang="en-US" sz="3200" dirty="0"/>
              <a:t> is the imprisonment or confinement of people, commonly in large groups, without trial.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49184"/>
            <a:ext cx="4038600" cy="322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951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06" y="381000"/>
            <a:ext cx="8077200" cy="544036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Who should qualify for internment?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25408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588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Japanese in the U.S. </a:t>
            </a:r>
            <a:br>
              <a:rPr lang="en-US" dirty="0" smtClean="0"/>
            </a:br>
            <a:r>
              <a:rPr lang="en-US" dirty="0" smtClean="0"/>
              <a:t>(a very brief history)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1891 – immigrants arrive</a:t>
            </a:r>
          </a:p>
          <a:p>
            <a:pPr lvl="1"/>
            <a:r>
              <a:rPr lang="en-US" dirty="0" smtClean="0"/>
              <a:t>Agricultural laborers</a:t>
            </a:r>
          </a:p>
          <a:p>
            <a:r>
              <a:rPr lang="en-US" dirty="0" smtClean="0"/>
              <a:t>1924 – Immigration Act</a:t>
            </a:r>
          </a:p>
          <a:p>
            <a:pPr lvl="1"/>
            <a:r>
              <a:rPr lang="en-US" dirty="0" smtClean="0"/>
              <a:t>Ended Japanese immigration to U.S.</a:t>
            </a:r>
          </a:p>
          <a:p>
            <a:r>
              <a:rPr lang="en-US" dirty="0" smtClean="0"/>
              <a:t>1941 – Pearl Harbor attacked</a:t>
            </a:r>
          </a:p>
          <a:p>
            <a:r>
              <a:rPr lang="en-US" dirty="0" smtClean="0"/>
              <a:t>1942 – Internment enacted</a:t>
            </a:r>
          </a:p>
          <a:p>
            <a:pPr lvl="1"/>
            <a:r>
              <a:rPr lang="en-US" dirty="0" smtClean="0"/>
              <a:t>Executive Order 9066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527860" cy="460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62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9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Newsreel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599"/>
            <a:ext cx="4038600" cy="2209801"/>
          </a:xfrm>
        </p:spPr>
        <p:txBody>
          <a:bodyPr/>
          <a:lstStyle/>
          <a:p>
            <a:r>
              <a:rPr lang="en-US" dirty="0" smtClean="0"/>
              <a:t>Made in 1942</a:t>
            </a:r>
          </a:p>
          <a:p>
            <a:r>
              <a:rPr lang="en-US" dirty="0" smtClean="0"/>
              <a:t>Explained the gov’ts strategies for internment</a:t>
            </a:r>
          </a:p>
          <a:p>
            <a:endParaRPr lang="en-US" dirty="0" smtClean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99" y="13716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4724400"/>
            <a:ext cx="8763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Questions to consider: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were some reasons for internment offered by the newsreel?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How does the newsreel portray internment?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Who do you think the intended audience was for this newsreel?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1920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"/>
            <a:ext cx="838973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53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1441</TotalTime>
  <Words>92</Words>
  <Application>Microsoft Office PowerPoint</Application>
  <PresentationFormat>On-screen Show (4:3)</PresentationFormat>
  <Paragraphs>21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Japanese Internment</vt:lpstr>
      <vt:lpstr>Internment</vt:lpstr>
      <vt:lpstr>Who should qualify for internment?</vt:lpstr>
      <vt:lpstr>Japanese in the U.S.  (a very brief history)</vt:lpstr>
      <vt:lpstr>Government Newsreel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Internment</dc:title>
  <dc:creator>Windows User</dc:creator>
  <cp:lastModifiedBy>Windows User</cp:lastModifiedBy>
  <cp:revision>7</cp:revision>
  <dcterms:created xsi:type="dcterms:W3CDTF">2015-03-04T20:46:27Z</dcterms:created>
  <dcterms:modified xsi:type="dcterms:W3CDTF">2015-03-05T20:47:45Z</dcterms:modified>
</cp:coreProperties>
</file>