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2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8" y="-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39C0-E46F-421C-AC37-064A3F6CF22D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8A44-A6C9-455A-9EAE-D2EF6ECEF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8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39C0-E46F-421C-AC37-064A3F6CF22D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8A44-A6C9-455A-9EAE-D2EF6ECEF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36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39C0-E46F-421C-AC37-064A3F6CF22D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8A44-A6C9-455A-9EAE-D2EF6ECEF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3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39C0-E46F-421C-AC37-064A3F6CF22D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8A44-A6C9-455A-9EAE-D2EF6ECEF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58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39C0-E46F-421C-AC37-064A3F6CF22D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8A44-A6C9-455A-9EAE-D2EF6ECEF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3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39C0-E46F-421C-AC37-064A3F6CF22D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8A44-A6C9-455A-9EAE-D2EF6ECEF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2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39C0-E46F-421C-AC37-064A3F6CF22D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8A44-A6C9-455A-9EAE-D2EF6ECEF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89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39C0-E46F-421C-AC37-064A3F6CF22D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8A44-A6C9-455A-9EAE-D2EF6ECEF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3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39C0-E46F-421C-AC37-064A3F6CF22D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8A44-A6C9-455A-9EAE-D2EF6ECEF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02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39C0-E46F-421C-AC37-064A3F6CF22D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8A44-A6C9-455A-9EAE-D2EF6ECEF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35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39C0-E46F-421C-AC37-064A3F6CF22D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8A44-A6C9-455A-9EAE-D2EF6ECEF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6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039C0-E46F-421C-AC37-064A3F6CF22D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18A44-A6C9-455A-9EAE-D2EF6ECEF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26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5" b="20689"/>
          <a:stretch/>
        </p:blipFill>
        <p:spPr bwMode="auto">
          <a:xfrm>
            <a:off x="152400" y="-1"/>
            <a:ext cx="8763000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Road to WWII – </a:t>
            </a:r>
            <a:r>
              <a:rPr lang="en-US" dirty="0" err="1" smtClean="0"/>
              <a:t>Fo</a:t>
            </a:r>
            <a:r>
              <a:rPr lang="en-US" dirty="0" smtClean="0"/>
              <a:t> Po, y’all!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Politics of the 1930s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0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0"/>
            <a:ext cx="8766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Policy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How we relate to other countries</a:t>
            </a:r>
          </a:p>
          <a:p>
            <a:endParaRPr lang="en-US" dirty="0"/>
          </a:p>
          <a:p>
            <a:r>
              <a:rPr lang="en-US" dirty="0" smtClean="0"/>
              <a:t>What are some examples?</a:t>
            </a:r>
          </a:p>
          <a:p>
            <a:pPr lvl="1"/>
            <a:r>
              <a:rPr lang="en-US" dirty="0" smtClean="0"/>
              <a:t>Monroe Doctrine</a:t>
            </a:r>
          </a:p>
          <a:p>
            <a:pPr lvl="1"/>
            <a:r>
              <a:rPr lang="en-US" dirty="0" smtClean="0"/>
              <a:t>Imperialism</a:t>
            </a:r>
          </a:p>
          <a:p>
            <a:pPr lvl="1"/>
            <a:r>
              <a:rPr lang="en-US" dirty="0" smtClean="0"/>
              <a:t>Isolationism</a:t>
            </a:r>
          </a:p>
          <a:p>
            <a:pPr lvl="1"/>
            <a:r>
              <a:rPr lang="en-US" dirty="0" smtClean="0"/>
              <a:t>World Police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67000"/>
            <a:ext cx="4038600" cy="249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114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3830"/>
          </a:xfrm>
        </p:spPr>
        <p:txBody>
          <a:bodyPr/>
          <a:lstStyle/>
          <a:p>
            <a:r>
              <a:rPr lang="en-US" dirty="0" smtClean="0"/>
              <a:t>Rise of Hitler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979427"/>
            <a:ext cx="4038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Why did the Weimar Republic fail?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Why did the Depression create so much violence in Germany?</a:t>
            </a:r>
          </a:p>
          <a:p>
            <a:endParaRPr lang="en-US" dirty="0"/>
          </a:p>
          <a:p>
            <a:r>
              <a:rPr lang="en-US" dirty="0" smtClean="0"/>
              <a:t>What was </a:t>
            </a:r>
            <a:r>
              <a:rPr lang="en-US" i="1" dirty="0" smtClean="0"/>
              <a:t>Mein </a:t>
            </a:r>
            <a:r>
              <a:rPr lang="en-US" i="1" dirty="0" err="1" smtClean="0"/>
              <a:t>Kampf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032574"/>
            <a:ext cx="289586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1039334"/>
            <a:ext cx="69342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Read the article titled, “Nazi Germany” to answer these questions for your notes.</a:t>
            </a:r>
          </a:p>
        </p:txBody>
      </p:sp>
    </p:spTree>
    <p:extLst>
      <p:ext uri="{BB962C8B-B14F-4D97-AF65-F5344CB8AC3E}">
        <p14:creationId xmlns:p14="http://schemas.microsoft.com/office/powerpoint/2010/main" val="2130237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7200" dirty="0" smtClean="0"/>
              <a:t>GET IT?!</a:t>
            </a:r>
            <a:endParaRPr lang="en-US" sz="7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3" b="13912"/>
          <a:stretch/>
        </p:blipFill>
        <p:spPr bwMode="auto">
          <a:xfrm>
            <a:off x="4648200" y="457200"/>
            <a:ext cx="3962914" cy="59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270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0"/>
            <a:ext cx="8766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Isolationism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03294"/>
            <a:ext cx="4114800" cy="4800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Non-involvement</a:t>
            </a:r>
          </a:p>
          <a:p>
            <a:pPr algn="ctr"/>
            <a:r>
              <a:rPr lang="en-US" dirty="0" smtClean="0"/>
              <a:t>Non-entanglement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Costs of WWI</a:t>
            </a:r>
          </a:p>
          <a:p>
            <a:pPr algn="ctr"/>
            <a:r>
              <a:rPr lang="en-US" dirty="0" smtClean="0"/>
              <a:t>Great Depression</a:t>
            </a:r>
          </a:p>
          <a:p>
            <a:pPr algn="ctr"/>
            <a:r>
              <a:rPr lang="en-US" dirty="0" smtClean="0"/>
              <a:t>Suspicions of wartime profiteering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4191000" cy="413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>
            <a:off x="1990165" y="2895600"/>
            <a:ext cx="838200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75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0"/>
            <a:ext cx="8766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put pressure on Roosevelt to uphold the Neutrality Acts</a:t>
            </a:r>
          </a:p>
          <a:p>
            <a:endParaRPr lang="en-US" dirty="0"/>
          </a:p>
          <a:p>
            <a:r>
              <a:rPr lang="en-US" dirty="0" smtClean="0"/>
              <a:t>Charles Lindbergh</a:t>
            </a:r>
          </a:p>
          <a:p>
            <a:endParaRPr lang="en-US" dirty="0"/>
          </a:p>
          <a:p>
            <a:r>
              <a:rPr lang="en-US" dirty="0"/>
              <a:t>"Aid short of war" weakens national defense at home and threatens to involve America in war abroad.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199"/>
            <a:ext cx="3657600" cy="522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183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0"/>
            <a:ext cx="8766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Neutrality Acts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34709299"/>
              </p:ext>
            </p:extLst>
          </p:nvPr>
        </p:nvGraphicFramePr>
        <p:xfrm>
          <a:off x="304800" y="1524000"/>
          <a:ext cx="84582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4343400"/>
                <a:gridCol w="2819400"/>
              </a:tblGrid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Year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Neutrality Act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World Event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1935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prohibit export of “arms, ammunition, and implements of war” from US to foreign nations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Japanese aggression, rise of Hitler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1937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US merchants can carry arms to belligerents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Spanish</a:t>
                      </a:r>
                      <a:r>
                        <a:rPr lang="en-US" sz="2400" baseline="0" dirty="0" smtClean="0"/>
                        <a:t> Civil War, rise of fascism (Italy)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1939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lifted the arms embargo and put all trade with belligerent nations under “cash-and-carry”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2400" dirty="0" smtClean="0"/>
                        <a:t>Germany becoming</a:t>
                      </a:r>
                      <a:r>
                        <a:rPr lang="en-US" sz="2400" baseline="0" dirty="0" smtClean="0"/>
                        <a:t> aggressive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520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0"/>
            <a:ext cx="8766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Lend-Lease Act (1941)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Roosevelt: “Neutral in law but not in thought.”</a:t>
            </a:r>
          </a:p>
          <a:p>
            <a:endParaRPr lang="en-US" dirty="0"/>
          </a:p>
          <a:p>
            <a:r>
              <a:rPr lang="en-US" dirty="0" smtClean="0"/>
              <a:t>Support to countries fighting fascism</a:t>
            </a:r>
          </a:p>
          <a:p>
            <a:pPr lvl="1"/>
            <a:r>
              <a:rPr lang="en-US" dirty="0" smtClean="0"/>
              <a:t>UK, especially!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“lend” the supplies to the British, deferring payment</a:t>
            </a:r>
            <a:endParaRPr lang="en-US" dirty="0" smtClean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475" y="1600200"/>
            <a:ext cx="401804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53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0"/>
            <a:ext cx="8766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Contradiction of Lend-Lease…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772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does the Lend-Lease Act of 1941 contradict the policy of Isolationism and the Neutrality Acts?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1800"/>
            <a:ext cx="5148262" cy="341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346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249</Words>
  <Application>Microsoft Office PowerPoint</Application>
  <PresentationFormat>On-screen Show (4:3)</PresentationFormat>
  <Paragraphs>65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Road to WWII – Fo Po, y’all!</vt:lpstr>
      <vt:lpstr>Foreign Policy</vt:lpstr>
      <vt:lpstr>Rise of Hitler</vt:lpstr>
      <vt:lpstr>PowerPoint Presentation</vt:lpstr>
      <vt:lpstr>Isolationism</vt:lpstr>
      <vt:lpstr>America First</vt:lpstr>
      <vt:lpstr>Neutrality Acts</vt:lpstr>
      <vt:lpstr>Lend-Lease Act (1941)</vt:lpstr>
      <vt:lpstr>Contradiction of Lend-Lease…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to WWII – Fo Po, y’all!</dc:title>
  <dc:creator>Windows User</dc:creator>
  <cp:lastModifiedBy>Windows User</cp:lastModifiedBy>
  <cp:revision>9</cp:revision>
  <dcterms:created xsi:type="dcterms:W3CDTF">2015-02-19T20:44:27Z</dcterms:created>
  <dcterms:modified xsi:type="dcterms:W3CDTF">2015-02-20T14:02:49Z</dcterms:modified>
</cp:coreProperties>
</file>